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F43C3-836C-4C3A-B6CE-E515468C7EEE}" type="datetimeFigureOut">
              <a:rPr lang="sv-SE" smtClean="0"/>
              <a:t>2019-06-27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68160-BF9C-4C02-A790-E51E11BDDC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84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4E7B8A-500B-4662-990F-13DB1FDE8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073188-A22F-4E93-B9A5-62D0451E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9545EE-2C46-43CE-A0D9-0A2283BE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9BBE-B5A6-42A1-BB6B-D666ADE505D4}" type="datetime1">
              <a:rPr lang="sv-SE" smtClean="0"/>
              <a:t>2019-06-27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CE2818-E2FC-4833-A55C-4A08F11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086B7-7AF5-4096-B432-8E7D648F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514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3B998B-6DC6-401C-8E20-C33CDC334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E748F7F-7BEF-440F-A15E-058EEF731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FA699-BE46-4D36-ACDC-AD3B1D85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6DDF-8BDC-468B-A15E-FE5852D6EE69}" type="datetime1">
              <a:rPr lang="sv-SE" smtClean="0"/>
              <a:t>2019-06-27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6E56A9-8302-496A-8E2B-F12F3383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A2720F-9B19-491E-A6BA-68DB5A35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29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76A7EB9-87AB-4A1A-9D1D-8F696C22D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45AF62B-DF0D-4911-900A-7E844178A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77ADE6-14AD-4F7A-AE40-C13CD7452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EE2F-1CA5-4A12-AB4F-A760447C0336}" type="datetime1">
              <a:rPr lang="sv-SE" smtClean="0"/>
              <a:t>2019-06-27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CEB955-DAAE-480A-BA49-D4C9E1D3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97E395-5271-466A-B1EE-DC3707F1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796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E8DBFE-BE83-453A-B76F-34544D55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241A53-25A9-4652-BAC4-523FA02CE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882BF-1BEC-4C30-8727-66F37086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D260-45C5-47B8-9B60-ECC720F13F70}" type="datetime1">
              <a:rPr lang="sv-SE" smtClean="0"/>
              <a:t>2019-06-27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9BFC66-2A1E-47B6-AE79-386012DE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E61193-CB09-4357-83C2-611020E6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95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B94A3A-1503-4D34-9394-052B6D97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457463-7669-46D6-A6B8-A14EB7FE0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167C46-ADC0-4BEF-BA9F-4EE2C0B3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0D28-3348-49AA-97B2-7BBEE91EFA76}" type="datetime1">
              <a:rPr lang="sv-SE" smtClean="0"/>
              <a:t>2019-06-27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D8D31D-F7A1-4C61-A591-9F17B581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0E01A8-BB0B-4809-8C7D-CDD5D25C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36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D3389-AF2C-4CF4-B3BE-7A89FC75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CB1D7C-54EB-429E-B957-E2B2546CE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33A2B6C-404A-482F-B1D7-792A4F082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E5428C-5BA3-41E3-A8B7-752BC10C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1F62-A1B2-46FA-AC7C-9C0B56A2242E}" type="datetime1">
              <a:rPr lang="sv-SE" smtClean="0"/>
              <a:t>2019-06-27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EC6644-067D-473E-8B32-D977AB6D1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6938BB-FE88-4C76-8CB7-00460DF2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90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F761DD-99DC-4646-AAEB-BA0AA8E9F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8C18BAE-5BB9-47F6-A429-ACC32C834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EF260E3-89B6-40A2-A230-DD932905A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79DC06B-48D7-4789-944B-769693441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2B13312-76B5-4330-A5DB-E84DA2F93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64F3858-28FC-4E67-B08B-9D169296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B181-CA5D-49DA-B0D3-EC4DC91BAAA1}" type="datetime1">
              <a:rPr lang="sv-SE" smtClean="0"/>
              <a:t>2019-06-27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AB171F3-D233-4D73-860C-0B2E7C537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42259C2-B0C2-4E6A-B34A-CF8FFB68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16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C5FA9-01D9-4BB9-85EF-AF1E92EE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1847632-3C86-461D-B313-691FE9C6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0E57-C765-460E-B948-BCDF5E29B2F0}" type="datetime1">
              <a:rPr lang="sv-SE" smtClean="0"/>
              <a:t>2019-06-27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D1D3D4-994F-4798-ABAD-79C671B6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6A78E9E-2CFC-4BF1-9B12-722E0602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82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376A451-C35E-420D-87D5-ABE1D375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FA39-958D-4FB2-BB02-A4DAA046FD0C}" type="datetime1">
              <a:rPr lang="sv-SE" smtClean="0"/>
              <a:t>2019-06-27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3F57C70-1C0E-4555-997B-B6102EE4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2F5ACF2-3FC9-44C2-817D-96E52FE6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17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B1CB8-116B-426F-B01C-B1CAA086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F4F0AC-E37C-4F4B-93A3-C35B123E2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BDAE67-FEFD-4549-BF46-1ADEE875B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DC658C-070F-4256-9E14-2A58C979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AF21-3DB5-4687-B887-48456B142248}" type="datetime1">
              <a:rPr lang="sv-SE" smtClean="0"/>
              <a:t>2019-06-27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4FE1896-833D-4558-992A-77F6FD29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478DCD-F1EE-4FBC-9B0C-B13446FB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28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2B4F0F-6016-4B2B-88E1-5B7B9B47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945ADED-8A12-43A4-8A46-37FC5C0FC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AB5DB9-610F-4C6D-A60C-C25BDD979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D606E2-40AA-4D82-B6DB-CA1F4438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CC0A-0144-4BB3-B1E1-C965B29C8584}" type="datetime1">
              <a:rPr lang="sv-SE" smtClean="0"/>
              <a:t>2019-06-27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A7BA4C0-4DE2-4835-8E65-2C82A1F4B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07E0F0-D73D-47DB-9A2C-BB22A256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58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FB10DCA-8BCB-481E-A253-F6ACD730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A200C8-803C-41A7-86FF-EE10A543F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3BAFBA-E470-4CC4-824E-EB654019A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63AC-8A67-4697-82D4-6DD302300487}" type="datetime1">
              <a:rPr lang="sv-SE" smtClean="0"/>
              <a:t>2019-06-27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0455AD-C9FB-4E96-9638-FC58DC5CF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9E9C2D-9259-4737-8520-D0B71B3F2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9EF6F-343D-4ED9-AE34-8B7B87A7F8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368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8C0205C1-DDE0-4E4A-A42C-B10AA72FD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90" y="0"/>
            <a:ext cx="10804419" cy="68580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BE58C847-25B5-438B-BDE0-CAD795419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775" y="6305550"/>
            <a:ext cx="18002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2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FB860046-F8ED-4149-A6C9-36D76D541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775" y="6305550"/>
            <a:ext cx="1800225" cy="55245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914AEA40-718A-453E-BA00-16EE9F9D8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6" y="1404730"/>
            <a:ext cx="12193435" cy="404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2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Wolf Julia</dc:creator>
  <cp:lastModifiedBy>Gunnar Casserstedt</cp:lastModifiedBy>
  <cp:revision>7</cp:revision>
  <dcterms:created xsi:type="dcterms:W3CDTF">2019-06-24T13:52:10Z</dcterms:created>
  <dcterms:modified xsi:type="dcterms:W3CDTF">2019-06-27T08:30:06Z</dcterms:modified>
</cp:coreProperties>
</file>